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82" r:id="rId4"/>
    <p:sldId id="283" r:id="rId5"/>
    <p:sldId id="257" r:id="rId6"/>
    <p:sldId id="258" r:id="rId7"/>
    <p:sldId id="300" r:id="rId8"/>
    <p:sldId id="301" r:id="rId9"/>
    <p:sldId id="302" r:id="rId10"/>
    <p:sldId id="304" r:id="rId11"/>
    <p:sldId id="305" r:id="rId12"/>
    <p:sldId id="303" r:id="rId13"/>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BB37"/>
    <a:srgbClr val="460E02"/>
    <a:srgbClr val="000000"/>
    <a:srgbClr val="7495C2"/>
    <a:srgbClr val="406BAC"/>
    <a:srgbClr val="E2EAFC"/>
    <a:srgbClr val="000B20"/>
    <a:srgbClr val="6C89A7"/>
    <a:srgbClr val="6F30A4"/>
    <a:srgbClr val="3818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2192212"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fld>
            <a:endParaRPr lang="en-US" dirty="0"/>
          </a:p>
        </p:txBody>
      </p:sp>
      <p:sp>
        <p:nvSpPr>
          <p:cNvPr id="5" name="円/楕円 4"/>
          <p:cNvSpPr/>
          <p:nvPr userDrawn="1"/>
        </p:nvSpPr>
        <p:spPr>
          <a:xfrm>
            <a:off x="5810515" y="338657"/>
            <a:ext cx="57012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sp>
        <p:nvSpPr>
          <p:cNvPr id="6" name="テキスト プレースホルダー 11"/>
          <p:cNvSpPr>
            <a:spLocks noGrp="1"/>
          </p:cNvSpPr>
          <p:nvPr>
            <p:ph type="body" sz="quarter" idx="26" hasCustomPrompt="1"/>
          </p:nvPr>
        </p:nvSpPr>
        <p:spPr>
          <a:xfrm>
            <a:off x="5706022" y="415705"/>
            <a:ext cx="780168" cy="415967"/>
          </a:xfrm>
        </p:spPr>
        <p:txBody>
          <a:bodyPr anchor="ctr">
            <a:noAutofit/>
          </a:bodyPr>
          <a:lstStyle>
            <a:lvl1pPr algn="ctr">
              <a:spcBef>
                <a:spcPct val="0"/>
              </a:spcBef>
              <a:defRPr sz="1600" spc="0">
                <a:solidFill>
                  <a:schemeClr val="bg1"/>
                </a:solidFill>
                <a:latin typeface="+mj-lt"/>
              </a:defRPr>
            </a:lvl1pPr>
          </a:lstStyle>
          <a:p>
            <a:pPr lvl="0"/>
            <a:r>
              <a:rPr lang="en-US" altLang="ja-JP" dirty="0" smtClean="0"/>
              <a:t>0000</a:t>
            </a:r>
            <a:endParaRPr lang="en-US" dirty="0"/>
          </a:p>
        </p:txBody>
      </p:sp>
      <p:cxnSp>
        <p:nvCxnSpPr>
          <p:cNvPr id="8" name="直線コネクタ 7"/>
          <p:cNvCxnSpPr>
            <a:endCxn id="33" idx="4"/>
          </p:cNvCxnSpPr>
          <p:nvPr userDrawn="1"/>
        </p:nvCxnSpPr>
        <p:spPr>
          <a:xfrm>
            <a:off x="6095576" y="0"/>
            <a:ext cx="1" cy="6459337"/>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5982959" y="1868827"/>
            <a:ext cx="240052"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nvGrpSpPr>
          <p:cNvPr id="17" name="グループ化 16"/>
          <p:cNvGrpSpPr/>
          <p:nvPr userDrawn="1"/>
        </p:nvGrpSpPr>
        <p:grpSpPr>
          <a:xfrm>
            <a:off x="6306151" y="1568793"/>
            <a:ext cx="4620994" cy="420047"/>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sp>
        <p:nvSpPr>
          <p:cNvPr id="14" name="テキスト プレースホルダー 11"/>
          <p:cNvSpPr>
            <a:spLocks noGrp="1"/>
          </p:cNvSpPr>
          <p:nvPr>
            <p:ph type="body" sz="quarter" idx="27" hasCustomPrompt="1"/>
          </p:nvPr>
        </p:nvSpPr>
        <p:spPr>
          <a:xfrm>
            <a:off x="7176338" y="1499797"/>
            <a:ext cx="3450743" cy="565983"/>
          </a:xfrm>
        </p:spPr>
        <p:txBody>
          <a:bodyPr anchor="ctr">
            <a:noAutofit/>
          </a:bodyPr>
          <a:lstStyle>
            <a:lvl1pPr algn="l">
              <a:spcBef>
                <a:spcPct val="0"/>
              </a:spcBef>
              <a:defRPr sz="2135"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7146332" y="1988841"/>
            <a:ext cx="3414038" cy="930103"/>
          </a:xfrm>
        </p:spPr>
        <p:txBody>
          <a:bodyPr anchor="t">
            <a:noAutofit/>
          </a:bodyPr>
          <a:lstStyle>
            <a:lvl1pPr algn="l">
              <a:lnSpc>
                <a:spcPct val="120000"/>
              </a:lnSpc>
              <a:spcBef>
                <a:spcPct val="0"/>
              </a:spcBef>
              <a:defRPr sz="1335">
                <a:solidFill>
                  <a:schemeClr val="tx1"/>
                </a:solidFill>
                <a:latin typeface="+mn-lt"/>
              </a:defRPr>
            </a:lvl1pPr>
          </a:lstStyle>
          <a:p>
            <a:pPr lvl="0"/>
            <a:r>
              <a:rPr lang="en-US" altLang="ja-JP" dirty="0" smtClean="0"/>
              <a:t>Text Here</a:t>
            </a:r>
            <a:endParaRPr lang="en-US" altLang="ja-JP" dirty="0" smtClean="0"/>
          </a:p>
          <a:p>
            <a:pPr lvl="0"/>
            <a:endParaRPr lang="en-US" altLang="ja-JP" dirty="0" smtClean="0"/>
          </a:p>
          <a:p>
            <a:pPr lvl="0"/>
            <a:endParaRPr lang="en-US" altLang="ja-JP" dirty="0" smtClean="0"/>
          </a:p>
        </p:txBody>
      </p:sp>
      <p:sp>
        <p:nvSpPr>
          <p:cNvPr id="16" name="円/楕円 15"/>
          <p:cNvSpPr/>
          <p:nvPr userDrawn="1"/>
        </p:nvSpPr>
        <p:spPr>
          <a:xfrm>
            <a:off x="5982959" y="3338990"/>
            <a:ext cx="240052"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nvGrpSpPr>
          <p:cNvPr id="18" name="グループ化 17"/>
          <p:cNvGrpSpPr/>
          <p:nvPr userDrawn="1"/>
        </p:nvGrpSpPr>
        <p:grpSpPr>
          <a:xfrm rot="10800000" flipV="1">
            <a:off x="1235060" y="3047947"/>
            <a:ext cx="4620994" cy="420047"/>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sp>
        <p:nvSpPr>
          <p:cNvPr id="21" name="テキスト プレースホルダー 11"/>
          <p:cNvSpPr>
            <a:spLocks noGrp="1"/>
          </p:cNvSpPr>
          <p:nvPr>
            <p:ph type="body" sz="quarter" idx="29" hasCustomPrompt="1"/>
          </p:nvPr>
        </p:nvSpPr>
        <p:spPr>
          <a:xfrm>
            <a:off x="1505118" y="2978950"/>
            <a:ext cx="3450743" cy="565983"/>
          </a:xfrm>
        </p:spPr>
        <p:txBody>
          <a:bodyPr anchor="ctr">
            <a:noAutofit/>
          </a:bodyPr>
          <a:lstStyle>
            <a:lvl1pPr algn="r">
              <a:spcBef>
                <a:spcPct val="0"/>
              </a:spcBef>
              <a:defRPr sz="2135"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1535125" y="3467994"/>
            <a:ext cx="3390729" cy="930103"/>
          </a:xfrm>
        </p:spPr>
        <p:txBody>
          <a:bodyPr anchor="t">
            <a:noAutofit/>
          </a:bodyPr>
          <a:lstStyle>
            <a:lvl1pPr algn="l">
              <a:lnSpc>
                <a:spcPct val="120000"/>
              </a:lnSpc>
              <a:spcBef>
                <a:spcPct val="0"/>
              </a:spcBef>
              <a:defRPr sz="1335">
                <a:solidFill>
                  <a:schemeClr val="tx1"/>
                </a:solidFill>
                <a:latin typeface="+mn-lt"/>
              </a:defRPr>
            </a:lvl1pPr>
          </a:lstStyle>
          <a:p>
            <a:pPr lvl="0"/>
            <a:r>
              <a:rPr lang="en-US" altLang="ja-JP" dirty="0" smtClean="0"/>
              <a:t>Text Here</a:t>
            </a:r>
            <a:endParaRPr lang="en-US" altLang="ja-JP" dirty="0" smtClean="0"/>
          </a:p>
          <a:p>
            <a:pPr lvl="0"/>
            <a:endParaRPr lang="en-US" altLang="ja-JP" dirty="0" smtClean="0"/>
          </a:p>
          <a:p>
            <a:pPr lvl="0"/>
            <a:endParaRPr lang="en-US" altLang="ja-JP" dirty="0" smtClean="0"/>
          </a:p>
        </p:txBody>
      </p:sp>
      <p:sp>
        <p:nvSpPr>
          <p:cNvPr id="23" name="円/楕円 22"/>
          <p:cNvSpPr/>
          <p:nvPr userDrawn="1"/>
        </p:nvSpPr>
        <p:spPr>
          <a:xfrm>
            <a:off x="5982959" y="4749147"/>
            <a:ext cx="240052" cy="240027"/>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nvGrpSpPr>
          <p:cNvPr id="24" name="グループ化 23"/>
          <p:cNvGrpSpPr/>
          <p:nvPr userDrawn="1"/>
        </p:nvGrpSpPr>
        <p:grpSpPr>
          <a:xfrm>
            <a:off x="6306151" y="4449113"/>
            <a:ext cx="4620994" cy="420047"/>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grpSp>
      <p:sp>
        <p:nvSpPr>
          <p:cNvPr id="27" name="テキスト プレースホルダー 11"/>
          <p:cNvSpPr>
            <a:spLocks noGrp="1"/>
          </p:cNvSpPr>
          <p:nvPr>
            <p:ph type="body" sz="quarter" idx="31" hasCustomPrompt="1"/>
          </p:nvPr>
        </p:nvSpPr>
        <p:spPr>
          <a:xfrm>
            <a:off x="7176338" y="4380117"/>
            <a:ext cx="3450743" cy="565983"/>
          </a:xfrm>
        </p:spPr>
        <p:txBody>
          <a:bodyPr anchor="ctr">
            <a:noAutofit/>
          </a:bodyPr>
          <a:lstStyle>
            <a:lvl1pPr algn="l">
              <a:spcBef>
                <a:spcPct val="0"/>
              </a:spcBef>
              <a:defRPr sz="2135"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7146332" y="4869161"/>
            <a:ext cx="3414038" cy="930103"/>
          </a:xfrm>
        </p:spPr>
        <p:txBody>
          <a:bodyPr anchor="t">
            <a:noAutofit/>
          </a:bodyPr>
          <a:lstStyle>
            <a:lvl1pPr algn="l">
              <a:lnSpc>
                <a:spcPct val="120000"/>
              </a:lnSpc>
              <a:spcBef>
                <a:spcPct val="0"/>
              </a:spcBef>
              <a:defRPr sz="1335">
                <a:solidFill>
                  <a:schemeClr val="tx1"/>
                </a:solidFill>
                <a:latin typeface="+mn-lt"/>
              </a:defRPr>
            </a:lvl1pPr>
          </a:lstStyle>
          <a:p>
            <a:pPr lvl="0"/>
            <a:r>
              <a:rPr lang="en-US" altLang="ja-JP" dirty="0" smtClean="0"/>
              <a:t>Text Here</a:t>
            </a:r>
            <a:endParaRPr lang="en-US" altLang="ja-JP" dirty="0" smtClean="0"/>
          </a:p>
          <a:p>
            <a:pPr lvl="0"/>
            <a:endParaRPr lang="en-US" altLang="ja-JP" dirty="0" smtClean="0"/>
          </a:p>
          <a:p>
            <a:pPr lvl="0"/>
            <a:endParaRPr lang="en-US" altLang="ja-JP" dirty="0" smtClean="0"/>
          </a:p>
        </p:txBody>
      </p:sp>
      <p:sp>
        <p:nvSpPr>
          <p:cNvPr id="33" name="円/楕円 32"/>
          <p:cNvSpPr/>
          <p:nvPr userDrawn="1"/>
        </p:nvSpPr>
        <p:spPr>
          <a:xfrm>
            <a:off x="5810515" y="5889273"/>
            <a:ext cx="570123" cy="57006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200"/>
          </a:p>
        </p:txBody>
      </p:sp>
      <p:sp>
        <p:nvSpPr>
          <p:cNvPr id="34" name="テキスト プレースホルダー 11"/>
          <p:cNvSpPr>
            <a:spLocks noGrp="1"/>
          </p:cNvSpPr>
          <p:nvPr>
            <p:ph type="body" sz="quarter" idx="33" hasCustomPrompt="1"/>
          </p:nvPr>
        </p:nvSpPr>
        <p:spPr>
          <a:xfrm>
            <a:off x="5706022" y="5966321"/>
            <a:ext cx="780168" cy="415967"/>
          </a:xfrm>
        </p:spPr>
        <p:txBody>
          <a:bodyPr anchor="ctr">
            <a:noAutofit/>
          </a:bodyPr>
          <a:lstStyle>
            <a:lvl1pPr algn="ctr">
              <a:spcBef>
                <a:spcPct val="0"/>
              </a:spcBef>
              <a:defRPr sz="1600" spc="0">
                <a:solidFill>
                  <a:schemeClr val="bg1"/>
                </a:solidFill>
                <a:latin typeface="+mj-lt"/>
              </a:defRPr>
            </a:lvl1pPr>
          </a:lstStyle>
          <a:p>
            <a:pPr lvl="0"/>
            <a:r>
              <a:rPr lang="en-US" altLang="ja-JP" dirty="0" smtClean="0"/>
              <a:t>0000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100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50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50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bldLvl="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lvl="0">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ldLvl="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lvl="0">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ldLvl="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lvl="0">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bldLvl="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The Power of PowerPoint | thepopp.com</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fld>
            <a:endParaRPr lang="en-US" dirty="0"/>
          </a:p>
        </p:txBody>
      </p:sp>
      <p:sp>
        <p:nvSpPr>
          <p:cNvPr id="7" name="タイトル 1"/>
          <p:cNvSpPr>
            <a:spLocks noGrp="1"/>
          </p:cNvSpPr>
          <p:nvPr>
            <p:ph type="title" hasCustomPrompt="1"/>
          </p:nvPr>
        </p:nvSpPr>
        <p:spPr>
          <a:xfrm>
            <a:off x="574917" y="3729033"/>
            <a:ext cx="11072383" cy="674070"/>
          </a:xfrm>
          <a:prstGeom prst="rect">
            <a:avLst/>
          </a:prstGeom>
        </p:spPr>
        <p:txBody>
          <a:bodyPr anchor="b"/>
          <a:lstStyle>
            <a:lvl1pPr algn="ctr">
              <a:defRPr sz="3600" spc="15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1748920" y="5049181"/>
            <a:ext cx="8694372" cy="1020112"/>
          </a:xfrm>
        </p:spPr>
        <p:txBody>
          <a:bodyPr anchor="t">
            <a:noAutofit/>
          </a:bodyPr>
          <a:lstStyle>
            <a:lvl1pPr algn="ctr">
              <a:lnSpc>
                <a:spcPct val="120000"/>
              </a:lnSpc>
              <a:defRPr sz="1335">
                <a:solidFill>
                  <a:schemeClr val="tx1"/>
                </a:solidFill>
                <a:latin typeface="+mn-lt"/>
              </a:defRPr>
            </a:lvl1pPr>
          </a:lstStyle>
          <a:p>
            <a:pPr lvl="0"/>
            <a:r>
              <a:rPr lang="en-US" altLang="ja-JP" dirty="0" smtClean="0"/>
              <a:t>Text Here</a:t>
            </a:r>
            <a:endParaRPr lang="en-US" dirty="0"/>
          </a:p>
        </p:txBody>
      </p:sp>
      <p:sp>
        <p:nvSpPr>
          <p:cNvPr id="9" name="円/楕円 8"/>
          <p:cNvSpPr/>
          <p:nvPr userDrawn="1"/>
        </p:nvSpPr>
        <p:spPr>
          <a:xfrm>
            <a:off x="4535770" y="518661"/>
            <a:ext cx="3088245" cy="3088191"/>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noAutofit/>
          </a:bodyPr>
          <a:lstStyle/>
          <a:p>
            <a:pPr algn="ctr"/>
            <a:endParaRPr kumimoji="1" lang="ja-JP" altLang="en-US" sz="1600" dirty="0" smtClean="0">
              <a:solidFill>
                <a:schemeClr val="tx1"/>
              </a:solidFill>
              <a:latin typeface="+mj-lt"/>
            </a:endParaRPr>
          </a:p>
        </p:txBody>
      </p:sp>
      <p:sp>
        <p:nvSpPr>
          <p:cNvPr id="10" name="図プレースホルダー 9"/>
          <p:cNvSpPr>
            <a:spLocks noGrp="1"/>
          </p:cNvSpPr>
          <p:nvPr>
            <p:ph type="pic" sz="quarter" idx="12" hasCustomPrompt="1"/>
          </p:nvPr>
        </p:nvSpPr>
        <p:spPr>
          <a:xfrm>
            <a:off x="4670517" y="653407"/>
            <a:ext cx="2818750" cy="2818701"/>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テキスト プレースホルダー 11"/>
          <p:cNvSpPr>
            <a:spLocks noGrp="1"/>
          </p:cNvSpPr>
          <p:nvPr>
            <p:ph type="body" sz="quarter" idx="16" hasCustomPrompt="1"/>
          </p:nvPr>
        </p:nvSpPr>
        <p:spPr>
          <a:xfrm>
            <a:off x="1729902" y="4329100"/>
            <a:ext cx="8732409" cy="515469"/>
          </a:xfrm>
        </p:spPr>
        <p:txBody>
          <a:bodyPr anchor="t">
            <a:noAutofit/>
          </a:bodyPr>
          <a:lstStyle>
            <a:lvl1pPr algn="ctr">
              <a:lnSpc>
                <a:spcPct val="120000"/>
              </a:lnSpc>
              <a:defRPr sz="2135" spc="300">
                <a:solidFill>
                  <a:schemeClr val="tx2"/>
                </a:solidFill>
                <a:latin typeface="+mj-lt"/>
              </a:defRPr>
            </a:lvl1pPr>
          </a:lstStyle>
          <a:p>
            <a:pPr lvl="0"/>
            <a:r>
              <a:rPr lang="en-US" altLang="ja-JP" dirty="0" smtClean="0"/>
              <a:t>Text Here</a:t>
            </a:r>
            <a:endParaRPr lang="en-US" dirty="0"/>
          </a:p>
        </p:txBody>
      </p:sp>
      <p:cxnSp>
        <p:nvCxnSpPr>
          <p:cNvPr id="12" name="直線コネクタ 11"/>
          <p:cNvCxnSpPr/>
          <p:nvPr userDrawn="1"/>
        </p:nvCxnSpPr>
        <p:spPr>
          <a:xfrm>
            <a:off x="1748920" y="4929167"/>
            <a:ext cx="8694372"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649"/>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lvl="0">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bldLvl="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a:t>The Power of PowerPoint - thepopp.com</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fld>
            <a:endParaRPr kumimoji="1" lang="ja-JP" altLang="en-US" dirty="0"/>
          </a:p>
        </p:txBody>
      </p:sp>
      <p:sp>
        <p:nvSpPr>
          <p:cNvPr id="23" name="Picture Placeholder 6"/>
          <p:cNvSpPr>
            <a:spLocks noGrp="1"/>
          </p:cNvSpPr>
          <p:nvPr>
            <p:ph type="pic" sz="quarter" idx="16"/>
          </p:nvPr>
        </p:nvSpPr>
        <p:spPr>
          <a:xfrm>
            <a:off x="5169957" y="1496592"/>
            <a:ext cx="1852083" cy="1852426"/>
          </a:xfrm>
          <a:prstGeom prst="ellipse">
            <a:avLst/>
          </a:prstGeom>
          <a:solidFill>
            <a:schemeClr val="accent5">
              <a:lumMod val="40000"/>
              <a:lumOff val="60000"/>
            </a:schemeClr>
          </a:solidFill>
        </p:spPr>
        <p:txBody>
          <a:bodyPr/>
          <a:lstStyle>
            <a:lvl1pPr marL="0" marR="0" indent="0" algn="l" defTabSz="1370965" rtl="0" eaLnBrk="1" fontAlgn="auto" latinLnBrk="0" hangingPunct="1">
              <a:lnSpc>
                <a:spcPct val="160000"/>
              </a:lnSpc>
              <a:spcBef>
                <a:spcPct val="0"/>
              </a:spcBef>
              <a:spcAft>
                <a:spcPts val="0"/>
              </a:spcAft>
              <a:buClrTx/>
              <a:buSzTx/>
              <a:buFont typeface="Arial" panose="020B0604020202020204" pitchFamily="34" charset="0"/>
              <a:buNone/>
              <a:defRPr/>
            </a:lvl1pPr>
          </a:lstStyle>
          <a:p>
            <a:pPr marL="0" marR="0" lvl="0" indent="0" algn="l" defTabSz="1370965" rtl="0" eaLnBrk="1" fontAlgn="auto" latinLnBrk="0" hangingPunct="1">
              <a:lnSpc>
                <a:spcPct val="160000"/>
              </a:lnSpc>
              <a:spcBef>
                <a:spcPts val="0"/>
              </a:spcBef>
              <a:spcAft>
                <a:spcPts val="0"/>
              </a:spcAft>
              <a:buClrTx/>
              <a:buSzTx/>
              <a:buFont typeface="Arial" panose="020B0604020202020204" pitchFamily="34" charset="0"/>
              <a:buNone/>
              <a:defRPr/>
            </a:pPr>
            <a:r>
              <a:rPr kumimoji="1" lang="en-US" altLang="ja-JP" dirty="0"/>
              <a:t>Click icon to add picture</a:t>
            </a:r>
            <a:endParaRPr kumimoji="1" lang="ja-JP" altLang="en-US" dirty="0"/>
          </a:p>
        </p:txBody>
      </p:sp>
      <p:sp>
        <p:nvSpPr>
          <p:cNvPr id="24" name="Text Placeholder 5"/>
          <p:cNvSpPr>
            <a:spLocks noGrp="1"/>
          </p:cNvSpPr>
          <p:nvPr>
            <p:ph type="body" sz="quarter" idx="17" hasCustomPrompt="1"/>
          </p:nvPr>
        </p:nvSpPr>
        <p:spPr>
          <a:xfrm>
            <a:off x="4693419" y="4145052"/>
            <a:ext cx="2805161" cy="1193296"/>
          </a:xfrm>
        </p:spPr>
        <p:txBody>
          <a:bodyPr anchor="t"/>
          <a:lstStyle>
            <a:lvl1pPr marL="0" indent="0" algn="l">
              <a:spcBef>
                <a:spcPct val="0"/>
              </a:spcBef>
              <a:buFontTx/>
              <a:buNone/>
              <a:defRPr>
                <a:solidFill>
                  <a:schemeClr val="tx2"/>
                </a:solidFill>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Text goes here</a:t>
            </a:r>
            <a:endParaRPr kumimoji="1" lang="ja-JP" altLang="en-US" dirty="0"/>
          </a:p>
        </p:txBody>
      </p:sp>
      <p:sp>
        <p:nvSpPr>
          <p:cNvPr id="25" name="Text Placeholder 5"/>
          <p:cNvSpPr>
            <a:spLocks noGrp="1"/>
          </p:cNvSpPr>
          <p:nvPr>
            <p:ph type="body" sz="quarter" idx="18" hasCustomPrompt="1"/>
          </p:nvPr>
        </p:nvSpPr>
        <p:spPr>
          <a:xfrm>
            <a:off x="4693419" y="3405352"/>
            <a:ext cx="2805161" cy="390900"/>
          </a:xfrm>
        </p:spPr>
        <p:txBody>
          <a:bodyPr anchor="b">
            <a:normAutofit/>
          </a:bodyPr>
          <a:lstStyle>
            <a:lvl1pPr marL="0" indent="0" algn="ctr">
              <a:lnSpc>
                <a:spcPct val="100000"/>
              </a:lnSpc>
              <a:spcBef>
                <a:spcPct val="0"/>
              </a:spcBef>
              <a:buFontTx/>
              <a:buNone/>
              <a:defRPr sz="1865">
                <a:solidFill>
                  <a:schemeClr val="tx2"/>
                </a:solidFill>
                <a:latin typeface="+mj-lt"/>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Caption goes here</a:t>
            </a:r>
            <a:endParaRPr kumimoji="1" lang="ja-JP" altLang="en-US" dirty="0"/>
          </a:p>
        </p:txBody>
      </p:sp>
      <p:sp>
        <p:nvSpPr>
          <p:cNvPr id="26" name="Picture Placeholder 6"/>
          <p:cNvSpPr>
            <a:spLocks noGrp="1"/>
          </p:cNvSpPr>
          <p:nvPr>
            <p:ph type="pic" sz="quarter" idx="19"/>
          </p:nvPr>
        </p:nvSpPr>
        <p:spPr>
          <a:xfrm>
            <a:off x="8927811" y="1496592"/>
            <a:ext cx="1852083" cy="1852426"/>
          </a:xfrm>
          <a:prstGeom prst="ellipse">
            <a:avLst/>
          </a:prstGeom>
          <a:solidFill>
            <a:schemeClr val="accent5">
              <a:lumMod val="40000"/>
              <a:lumOff val="60000"/>
            </a:schemeClr>
          </a:solidFill>
        </p:spPr>
        <p:txBody>
          <a:bodyPr/>
          <a:lstStyle>
            <a:lvl1pPr marL="0" marR="0" indent="0" algn="l" defTabSz="1370965" rtl="0" eaLnBrk="1" fontAlgn="auto" latinLnBrk="0" hangingPunct="1">
              <a:lnSpc>
                <a:spcPct val="160000"/>
              </a:lnSpc>
              <a:spcBef>
                <a:spcPct val="0"/>
              </a:spcBef>
              <a:spcAft>
                <a:spcPts val="0"/>
              </a:spcAft>
              <a:buClrTx/>
              <a:buSzTx/>
              <a:buFont typeface="Arial" panose="020B0604020202020204" pitchFamily="34" charset="0"/>
              <a:buNone/>
              <a:defRPr/>
            </a:lvl1pPr>
          </a:lstStyle>
          <a:p>
            <a:pPr marL="0" marR="0" lvl="0" indent="0" algn="l" defTabSz="1370965" rtl="0" eaLnBrk="1" fontAlgn="auto" latinLnBrk="0" hangingPunct="1">
              <a:lnSpc>
                <a:spcPct val="160000"/>
              </a:lnSpc>
              <a:spcBef>
                <a:spcPts val="0"/>
              </a:spcBef>
              <a:spcAft>
                <a:spcPts val="0"/>
              </a:spcAft>
              <a:buClrTx/>
              <a:buSzTx/>
              <a:buFont typeface="Arial" panose="020B0604020202020204" pitchFamily="34" charset="0"/>
              <a:buNone/>
              <a:defRPr/>
            </a:pPr>
            <a:r>
              <a:rPr kumimoji="1" lang="en-US" altLang="ja-JP" dirty="0"/>
              <a:t>Click icon to add picture</a:t>
            </a:r>
            <a:endParaRPr kumimoji="1" lang="ja-JP" altLang="en-US" dirty="0"/>
          </a:p>
        </p:txBody>
      </p:sp>
      <p:sp>
        <p:nvSpPr>
          <p:cNvPr id="27" name="Text Placeholder 5"/>
          <p:cNvSpPr>
            <a:spLocks noGrp="1"/>
          </p:cNvSpPr>
          <p:nvPr>
            <p:ph type="body" sz="quarter" idx="20" hasCustomPrompt="1"/>
          </p:nvPr>
        </p:nvSpPr>
        <p:spPr>
          <a:xfrm>
            <a:off x="8451273" y="4145052"/>
            <a:ext cx="2805161" cy="1193296"/>
          </a:xfrm>
        </p:spPr>
        <p:txBody>
          <a:bodyPr anchor="t"/>
          <a:lstStyle>
            <a:lvl1pPr marL="0" indent="0" algn="l">
              <a:spcBef>
                <a:spcPct val="0"/>
              </a:spcBef>
              <a:buFontTx/>
              <a:buNone/>
              <a:defRPr>
                <a:solidFill>
                  <a:schemeClr val="tx2"/>
                </a:solidFill>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21" hasCustomPrompt="1"/>
          </p:nvPr>
        </p:nvSpPr>
        <p:spPr>
          <a:xfrm>
            <a:off x="8451273" y="3405352"/>
            <a:ext cx="2805161" cy="390900"/>
          </a:xfrm>
        </p:spPr>
        <p:txBody>
          <a:bodyPr anchor="b">
            <a:normAutofit/>
          </a:bodyPr>
          <a:lstStyle>
            <a:lvl1pPr marL="0" indent="0" algn="ctr">
              <a:lnSpc>
                <a:spcPct val="100000"/>
              </a:lnSpc>
              <a:spcBef>
                <a:spcPct val="0"/>
              </a:spcBef>
              <a:buFontTx/>
              <a:buNone/>
              <a:defRPr sz="1865">
                <a:solidFill>
                  <a:schemeClr val="tx2"/>
                </a:solidFill>
                <a:latin typeface="+mj-lt"/>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Caption goes here</a:t>
            </a:r>
            <a:endParaRPr kumimoji="1" lang="ja-JP" altLang="en-US" dirty="0"/>
          </a:p>
        </p:txBody>
      </p:sp>
      <p:sp>
        <p:nvSpPr>
          <p:cNvPr id="29" name="Text Placeholder 5"/>
          <p:cNvSpPr>
            <a:spLocks noGrp="1"/>
          </p:cNvSpPr>
          <p:nvPr>
            <p:ph type="body" sz="quarter" idx="23" hasCustomPrompt="1"/>
          </p:nvPr>
        </p:nvSpPr>
        <p:spPr>
          <a:xfrm>
            <a:off x="4693419" y="3821750"/>
            <a:ext cx="2805161" cy="293694"/>
          </a:xfrm>
        </p:spPr>
        <p:txBody>
          <a:bodyPr anchor="t">
            <a:normAutofit/>
          </a:bodyPr>
          <a:lstStyle>
            <a:lvl1pPr marL="0" indent="0" algn="ctr">
              <a:lnSpc>
                <a:spcPct val="100000"/>
              </a:lnSpc>
              <a:spcBef>
                <a:spcPct val="0"/>
              </a:spcBef>
              <a:buFontTx/>
              <a:buNone/>
              <a:defRPr sz="1335">
                <a:solidFill>
                  <a:schemeClr val="tx2">
                    <a:lumMod val="60000"/>
                    <a:lumOff val="40000"/>
                  </a:schemeClr>
                </a:solidFill>
                <a:latin typeface="+mj-lt"/>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8451273" y="3821750"/>
            <a:ext cx="2805161" cy="293694"/>
          </a:xfrm>
        </p:spPr>
        <p:txBody>
          <a:bodyPr anchor="t">
            <a:normAutofit/>
          </a:bodyPr>
          <a:lstStyle>
            <a:lvl1pPr marL="0" indent="0" algn="ctr">
              <a:lnSpc>
                <a:spcPct val="100000"/>
              </a:lnSpc>
              <a:spcBef>
                <a:spcPct val="0"/>
              </a:spcBef>
              <a:buFontTx/>
              <a:buNone/>
              <a:defRPr sz="1335">
                <a:solidFill>
                  <a:schemeClr val="tx2">
                    <a:lumMod val="60000"/>
                    <a:lumOff val="40000"/>
                  </a:schemeClr>
                </a:solidFill>
                <a:latin typeface="+mj-lt"/>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935566" y="1411468"/>
            <a:ext cx="3012319" cy="2012601"/>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Text Placeholder 5"/>
          <p:cNvSpPr>
            <a:spLocks noGrp="1"/>
          </p:cNvSpPr>
          <p:nvPr>
            <p:ph type="body" sz="quarter" idx="25" hasCustomPrompt="1"/>
          </p:nvPr>
        </p:nvSpPr>
        <p:spPr>
          <a:xfrm>
            <a:off x="935566" y="3577392"/>
            <a:ext cx="3012320" cy="2341949"/>
          </a:xfrm>
        </p:spPr>
        <p:txBody>
          <a:bodyPr anchor="t"/>
          <a:lstStyle>
            <a:lvl1pPr marL="0" indent="0" algn="just">
              <a:spcBef>
                <a:spcPct val="0"/>
              </a:spcBef>
              <a:buFontTx/>
              <a:buNone/>
              <a:defRPr>
                <a:solidFill>
                  <a:schemeClr val="tx2"/>
                </a:solidFill>
              </a:defRPr>
            </a:lvl1pPr>
            <a:lvl2pPr marL="457200" indent="0">
              <a:buNone/>
              <a:defRPr sz="1200"/>
            </a:lvl2pPr>
            <a:lvl3pPr marL="914400" indent="0">
              <a:buNone/>
              <a:defRPr sz="1200"/>
            </a:lvl3pPr>
            <a:lvl4pPr marL="1371600" indent="0">
              <a:buNone/>
              <a:defRPr sz="1200"/>
            </a:lvl4pPr>
            <a:lvl5pPr marL="1828165" indent="0">
              <a:buNone/>
              <a:defRPr sz="1200"/>
            </a:lvl5pPr>
          </a:lstStyle>
          <a:p>
            <a:pPr lvl="0"/>
            <a:r>
              <a:rPr kumimoji="1" lang="en-US" altLang="ja-JP" dirty="0"/>
              <a:t>Text goes here</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ppt_x"/>
                                          </p:val>
                                        </p:tav>
                                        <p:tav tm="100000">
                                          <p:val>
                                            <p:strVal val="#ppt_x"/>
                                          </p:val>
                                        </p:tav>
                                      </p:tavLst>
                                    </p:anim>
                                    <p:anim calcmode="lin" valueType="num">
                                      <p:cBhvr additive="base">
                                        <p:cTn id="8" dur="10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grpId="0" nodeType="afterEffect">
                                  <p:stCondLst>
                                    <p:cond delay="2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25">
                                            <p:txEl>
                                              <p:pRg st="0" end="0"/>
                                            </p:txEl>
                                          </p:spTgt>
                                        </p:tgtEl>
                                        <p:attrNameLst>
                                          <p:attrName>style.visibility</p:attrName>
                                        </p:attrNameLst>
                                      </p:cBhvr>
                                      <p:to>
                                        <p:strVal val="visible"/>
                                      </p:to>
                                    </p:set>
                                    <p:animEffect transition="in" filter="wipe(left)">
                                      <p:cBhvr>
                                        <p:cTn id="20" dur="500"/>
                                        <p:tgtEl>
                                          <p:spTgt spid="25">
                                            <p:txEl>
                                              <p:pRg st="0" end="0"/>
                                            </p:txEl>
                                          </p:spTgt>
                                        </p:tgtEl>
                                      </p:cBhvr>
                                    </p:animEffect>
                                  </p:childTnLst>
                                </p:cTn>
                              </p:par>
                            </p:childTnLst>
                          </p:cTn>
                        </p:par>
                        <p:par>
                          <p:cTn id="21" fill="hold">
                            <p:stCondLst>
                              <p:cond delay="1750"/>
                            </p:stCondLst>
                            <p:childTnLst>
                              <p:par>
                                <p:cTn id="22" presetID="10"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2250"/>
                            </p:stCondLst>
                            <p:childTnLst>
                              <p:par>
                                <p:cTn id="26" presetID="10" presetClass="entr" presetSubtype="0" fill="hold" grpId="0" nodeType="afterEffect">
                                  <p:stCondLst>
                                    <p:cond delay="25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3000"/>
                            </p:stCondLst>
                            <p:childTnLst>
                              <p:par>
                                <p:cTn id="30" presetID="10" presetClass="entr" presetSubtype="0" fill="hold" grpId="0" nodeType="after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3750"/>
                            </p:stCondLst>
                            <p:childTnLst>
                              <p:par>
                                <p:cTn id="34" presetID="22" presetClass="entr" presetSubtype="8"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Effect transition="in" filter="wipe(left)">
                                      <p:cBhvr>
                                        <p:cTn id="36" dur="500"/>
                                        <p:tgtEl>
                                          <p:spTgt spid="28">
                                            <p:txEl>
                                              <p:pRg st="0" end="0"/>
                                            </p:txEl>
                                          </p:spTgt>
                                        </p:tgtEl>
                                      </p:cBhvr>
                                    </p:animEffect>
                                  </p:childTnLst>
                                </p:cTn>
                              </p:par>
                            </p:childTnLst>
                          </p:cTn>
                        </p:par>
                        <p:par>
                          <p:cTn id="37" fill="hold">
                            <p:stCondLst>
                              <p:cond delay="425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4750"/>
                            </p:stCondLst>
                            <p:childTnLst>
                              <p:par>
                                <p:cTn id="42" presetID="10" presetClass="entr" presetSubtype="0" fill="hold" grpId="0" nodeType="afterEffect">
                                  <p:stCondLst>
                                    <p:cond delay="25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4" grpId="0">
        <p:tmplLst>
          <p:tmpl lvl="0">
            <p:tnLst>
              <p:par>
                <p:cTn presetID="10" presetClass="entr" presetSubtype="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ldLvl="0" animBg="1"/>
      <p:bldP spid="27" grpId="0">
        <p:tmplLst>
          <p:tmpl lvl="0">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p:tmplLst>
          <p:tmpl lvl="0">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lvl="0">
            <p:tnLst>
              <p:par>
                <p:cTn presetID="10"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lvl="0">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FDE934FF-F4E1-47C5-9CA5-30A81DDE2BE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FDE934FF-F4E1-47C5-9CA5-30A81DDE2BE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4.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jpeg"/><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jpeg"/><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661_example"/>
          <p:cNvPicPr>
            <a:picLocks noChangeAspect="1"/>
          </p:cNvPicPr>
          <p:nvPr/>
        </p:nvPicPr>
        <p:blipFill>
          <a:blip r:embed="rId1"/>
          <a:srcRect l="-22" t="26656" r="-378" b="492"/>
          <a:stretch>
            <a:fillRect/>
          </a:stretch>
        </p:blipFill>
        <p:spPr>
          <a:xfrm>
            <a:off x="8890" y="1905"/>
            <a:ext cx="12204700" cy="6838950"/>
          </a:xfrm>
          <a:prstGeom prst="rect">
            <a:avLst/>
          </a:prstGeom>
        </p:spPr>
      </p:pic>
      <p:sp>
        <p:nvSpPr>
          <p:cNvPr id="8" name="Text Box 7"/>
          <p:cNvSpPr txBox="1"/>
          <p:nvPr/>
        </p:nvSpPr>
        <p:spPr>
          <a:xfrm>
            <a:off x="1168400" y="903605"/>
            <a:ext cx="10419715" cy="1706880"/>
          </a:xfrm>
          <a:prstGeom prst="rect">
            <a:avLst/>
          </a:prstGeom>
          <a:noFill/>
        </p:spPr>
        <p:txBody>
          <a:bodyPr wrap="square" rtlCol="0">
            <a:spAutoFit/>
          </a:bodyPr>
          <a:p>
            <a:r>
              <a:rPr lang="en-US" sz="2800" b="1">
                <a:solidFill>
                  <a:schemeClr val="accent5"/>
                </a:solidFill>
                <a:latin typeface="Cambria" panose="02040503050406030204" charset="0"/>
              </a:rPr>
              <a:t>NANJING UNIVERSITY OF POSTS &amp; TELECOMMUNICATIONS</a:t>
            </a:r>
            <a:endParaRPr lang="en-US" sz="2800" b="1">
              <a:solidFill>
                <a:schemeClr val="accent5"/>
              </a:solidFill>
              <a:latin typeface="Cambria" panose="02040503050406030204" charset="0"/>
            </a:endParaRPr>
          </a:p>
          <a:p>
            <a:endParaRPr lang="en-US" sz="2800" b="1">
              <a:solidFill>
                <a:schemeClr val="accent5"/>
              </a:solidFill>
              <a:latin typeface="Cambria" panose="02040503050406030204" charset="0"/>
            </a:endParaRPr>
          </a:p>
          <a:p>
            <a:pPr algn="ctr"/>
            <a:r>
              <a:rPr lang="en-US" sz="2800" b="1">
                <a:solidFill>
                  <a:srgbClr val="00B0F0"/>
                </a:solidFill>
                <a:latin typeface="Cambria" panose="02040503050406030204" charset="0"/>
              </a:rPr>
              <a:t> </a:t>
            </a:r>
            <a:r>
              <a:rPr lang="en-US" sz="5400" b="1">
                <a:solidFill>
                  <a:srgbClr val="00B0F0"/>
                </a:solidFill>
                <a:latin typeface="Cambria" panose="02040503050406030204" charset="0"/>
              </a:rPr>
              <a:t>INTERNATIONAL SOCCER TEAM</a:t>
            </a:r>
            <a:endParaRPr lang="en-US" sz="5400" b="1">
              <a:solidFill>
                <a:srgbClr val="00B0F0"/>
              </a:solidFill>
              <a:latin typeface="Cambria" panose="02040503050406030204" charset="0"/>
            </a:endParaRPr>
          </a:p>
        </p:txBody>
      </p:sp>
      <p:pic>
        <p:nvPicPr>
          <p:cNvPr id="2" name="Picture 1" descr="88"/>
          <p:cNvPicPr>
            <a:picLocks noChangeAspect="1"/>
          </p:cNvPicPr>
          <p:nvPr/>
        </p:nvPicPr>
        <p:blipFill>
          <a:blip r:embed="rId2"/>
          <a:stretch>
            <a:fillRect/>
          </a:stretch>
        </p:blipFill>
        <p:spPr>
          <a:xfrm>
            <a:off x="8890" y="13970"/>
            <a:ext cx="12204065" cy="6846570"/>
          </a:xfrm>
          <a:prstGeom prst="rect">
            <a:avLst/>
          </a:prstGeom>
        </p:spPr>
      </p:pic>
      <p:pic>
        <p:nvPicPr>
          <p:cNvPr id="3" name="Picture 2" descr="1"/>
          <p:cNvPicPr>
            <a:picLocks noChangeAspect="1"/>
          </p:cNvPicPr>
          <p:nvPr/>
        </p:nvPicPr>
        <p:blipFill>
          <a:blip r:embed="rId3"/>
          <a:stretch>
            <a:fillRect/>
          </a:stretch>
        </p:blipFill>
        <p:spPr>
          <a:xfrm>
            <a:off x="8890" y="13335"/>
            <a:ext cx="12204065" cy="68275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222222"/>
          <p:cNvPicPr>
            <a:picLocks noChangeAspect="1"/>
          </p:cNvPicPr>
          <p:nvPr/>
        </p:nvPicPr>
        <p:blipFill>
          <a:blip r:embed="rId1"/>
          <a:stretch>
            <a:fillRect/>
          </a:stretch>
        </p:blipFill>
        <p:spPr>
          <a:xfrm>
            <a:off x="-17145" y="1905"/>
            <a:ext cx="12226290" cy="68694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sss"/>
          <p:cNvPicPr>
            <a:picLocks noChangeAspect="1"/>
          </p:cNvPicPr>
          <p:nvPr/>
        </p:nvPicPr>
        <p:blipFill>
          <a:blip r:embed="rId1"/>
          <a:stretch>
            <a:fillRect/>
          </a:stretch>
        </p:blipFill>
        <p:spPr>
          <a:xfrm>
            <a:off x="6350" y="-24765"/>
            <a:ext cx="12225655" cy="6877685"/>
          </a:xfrm>
          <a:prstGeom prst="rect">
            <a:avLst/>
          </a:prstGeom>
        </p:spPr>
      </p:pic>
      <p:pic>
        <p:nvPicPr>
          <p:cNvPr id="3" name="Picture 2" descr="222222"/>
          <p:cNvPicPr>
            <a:picLocks noChangeAspect="1"/>
          </p:cNvPicPr>
          <p:nvPr/>
        </p:nvPicPr>
        <p:blipFill>
          <a:blip r:embed="rId2"/>
          <a:stretch>
            <a:fillRect/>
          </a:stretch>
        </p:blipFill>
        <p:spPr>
          <a:xfrm>
            <a:off x="5715" y="-24765"/>
            <a:ext cx="12226290" cy="6877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1"/>
          </p:nvPr>
        </p:nvSpPr>
        <p:spPr/>
        <p:txBody>
          <a:bodyPr/>
          <a:lstStyle/>
          <a:p>
            <a:r>
              <a:rPr lang="en-US" sz="1800" dirty="0"/>
              <a:t>Coach Samy has led the International Soccer team to The Scarlet Soccer Tournament</a:t>
            </a:r>
            <a:endParaRPr lang="en-US" sz="1800" dirty="0"/>
          </a:p>
        </p:txBody>
      </p:sp>
      <p:sp>
        <p:nvSpPr>
          <p:cNvPr id="3" name="スライド番号プレースホルダー 2"/>
          <p:cNvSpPr>
            <a:spLocks noGrp="1"/>
          </p:cNvSpPr>
          <p:nvPr>
            <p:ph type="sldNum" sz="quarter" idx="12"/>
          </p:nvPr>
        </p:nvSpPr>
        <p:spPr/>
        <p:txBody>
          <a:bodyPr/>
          <a:lstStyle/>
          <a:p>
            <a:fld id="{387164BF-D67A-46C0-81D2-5BAF67C00C80}" type="slidenum">
              <a:rPr lang="en-US" sz="800" smtClean="0"/>
            </a:fld>
            <a:endParaRPr lang="en-US" sz="800" dirty="0"/>
          </a:p>
        </p:txBody>
      </p:sp>
      <p:sp>
        <p:nvSpPr>
          <p:cNvPr id="6" name="タイトル 5"/>
          <p:cNvSpPr>
            <a:spLocks noGrp="1"/>
          </p:cNvSpPr>
          <p:nvPr>
            <p:ph type="title"/>
          </p:nvPr>
        </p:nvSpPr>
        <p:spPr/>
        <p:txBody>
          <a:bodyPr/>
          <a:lstStyle/>
          <a:p>
            <a:r>
              <a:rPr kumimoji="1" lang="en-US" altLang="ja-JP" dirty="0"/>
              <a:t>Coach of the soccer Team</a:t>
            </a:r>
            <a:endParaRPr kumimoji="1" lang="en-US" altLang="ja-JP" dirty="0"/>
          </a:p>
        </p:txBody>
      </p:sp>
      <p:sp>
        <p:nvSpPr>
          <p:cNvPr id="8" name="テキスト プレースホルダー 7"/>
          <p:cNvSpPr>
            <a:spLocks noGrp="1"/>
          </p:cNvSpPr>
          <p:nvPr>
            <p:ph type="body" idx="1"/>
          </p:nvPr>
        </p:nvSpPr>
        <p:spPr/>
        <p:txBody>
          <a:bodyPr/>
          <a:lstStyle/>
          <a:p>
            <a:pPr marL="0" indent="0">
              <a:buNone/>
            </a:pPr>
            <a:r>
              <a:rPr kumimoji="1" lang="en-US" altLang="ja-JP" sz="1400" b="1" dirty="0">
                <a:latin typeface="+mj-ea"/>
                <a:ea typeface="+mj-ea"/>
              </a:rPr>
              <a:t>NAME: SAMMY BLESS aka MR SAMMY </a:t>
            </a:r>
            <a:endParaRPr kumimoji="1" lang="en-US" altLang="ja-JP" sz="1400" b="1" dirty="0">
              <a:latin typeface="+mj-ea"/>
              <a:ea typeface="+mj-ea"/>
            </a:endParaRPr>
          </a:p>
          <a:p>
            <a:pPr marL="0" indent="0">
              <a:buNone/>
            </a:pPr>
            <a:r>
              <a:rPr kumimoji="1" lang="en-US" altLang="ja-JP" sz="1400" b="1" dirty="0">
                <a:latin typeface="+mj-ea"/>
                <a:ea typeface="+mj-ea"/>
              </a:rPr>
              <a:t>COUNTRY: GHANA</a:t>
            </a:r>
            <a:endParaRPr kumimoji="1" lang="en-US" altLang="ja-JP" sz="1400" b="1" dirty="0">
              <a:latin typeface="+mj-ea"/>
              <a:ea typeface="+mj-ea"/>
            </a:endParaRPr>
          </a:p>
          <a:p>
            <a:pPr marL="0" indent="0">
              <a:buNone/>
            </a:pPr>
            <a:r>
              <a:rPr kumimoji="1" lang="en-US" altLang="ja-JP" sz="1400" b="1" dirty="0">
                <a:latin typeface="+mj-ea"/>
                <a:ea typeface="+mj-ea"/>
              </a:rPr>
              <a:t>MAJOR: CST 2015</a:t>
            </a:r>
            <a:endParaRPr kumimoji="1" lang="en-US" altLang="ja-JP" sz="1400" b="1" dirty="0">
              <a:latin typeface="+mj-ea"/>
              <a:ea typeface="+mj-ea"/>
            </a:endParaRPr>
          </a:p>
          <a:p>
            <a:pPr marL="0" indent="0">
              <a:buNone/>
            </a:pPr>
            <a:endParaRPr kumimoji="1" lang="en-US" altLang="ja-JP" sz="1400" b="1" dirty="0">
              <a:latin typeface="+mj-ea"/>
              <a:ea typeface="+mj-ea"/>
            </a:endParaRPr>
          </a:p>
        </p:txBody>
      </p:sp>
      <p:sp>
        <p:nvSpPr>
          <p:cNvPr id="10" name="テキスト プレースホルダー 9"/>
          <p:cNvSpPr>
            <a:spLocks noGrp="1"/>
          </p:cNvSpPr>
          <p:nvPr>
            <p:ph type="body" sz="quarter" idx="3"/>
          </p:nvPr>
        </p:nvSpPr>
        <p:spPr/>
        <p:txBody>
          <a:bodyPr/>
          <a:lstStyle/>
          <a:p>
            <a:pPr marL="0" indent="0">
              <a:buNone/>
            </a:pPr>
            <a:r>
              <a:rPr lang="en-US" altLang="ja-JP" dirty="0"/>
              <a:t>HEAD COACH: MR SAMMY</a:t>
            </a:r>
            <a:endParaRPr lang="en-US" altLang="ja-JP" dirty="0"/>
          </a:p>
        </p:txBody>
      </p:sp>
      <p:pic>
        <p:nvPicPr>
          <p:cNvPr id="5" name="Content Placeholder 4" descr="mmexport1505411826454"/>
          <p:cNvPicPr>
            <a:picLocks noChangeAspect="1"/>
          </p:cNvPicPr>
          <p:nvPr>
            <p:ph sz="quarter" idx="4"/>
          </p:nvPr>
        </p:nvPicPr>
        <p:blipFill>
          <a:blip r:embed="rId1"/>
          <a:srcRect l="-23" t="-2928" r="23" b="2928"/>
          <a:stretch>
            <a:fillRect/>
          </a:stretch>
        </p:blipFill>
        <p:spPr>
          <a:xfrm>
            <a:off x="6172200" y="2619375"/>
            <a:ext cx="5183505" cy="3455670"/>
          </a:xfrm>
          <a:prstGeom prst="ellipse">
            <a:avLst/>
          </a:prstGeom>
        </p:spPr>
      </p:pic>
      <p:pic>
        <p:nvPicPr>
          <p:cNvPr id="4" name="Content Placeholder 3" descr="777"/>
          <p:cNvPicPr>
            <a:picLocks noChangeAspect="1"/>
          </p:cNvPicPr>
          <p:nvPr>
            <p:ph sz="half" idx="2"/>
          </p:nvPr>
        </p:nvPicPr>
        <p:blipFill>
          <a:blip r:embed="rId2"/>
          <a:stretch>
            <a:fillRect/>
          </a:stretch>
        </p:blipFill>
        <p:spPr>
          <a:xfrm>
            <a:off x="-20955" y="-29210"/>
            <a:ext cx="12263120" cy="6894195"/>
          </a:xfrm>
          <a:prstGeom prst="rect">
            <a:avLst/>
          </a:prstGeom>
        </p:spPr>
      </p:pic>
      <p:pic>
        <p:nvPicPr>
          <p:cNvPr id="7" name="Picture 6" descr="222222"/>
          <p:cNvPicPr>
            <a:picLocks noChangeAspect="1"/>
          </p:cNvPicPr>
          <p:nvPr/>
        </p:nvPicPr>
        <p:blipFill>
          <a:blip r:embed="rId3"/>
          <a:stretch>
            <a:fillRect/>
          </a:stretch>
        </p:blipFill>
        <p:spPr>
          <a:xfrm>
            <a:off x="-20955" y="-29210"/>
            <a:ext cx="12263755" cy="6894195"/>
          </a:xfrm>
          <a:prstGeom prst="rect">
            <a:avLst/>
          </a:prstGeom>
        </p:spPr>
      </p:pic>
    </p:spTree>
  </p:cSld>
  <p:clrMapOvr>
    <a:masterClrMapping/>
  </p:clrMapOvr>
  <p:transition spd="slow" advTm="5135">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5295" y="6356350"/>
            <a:ext cx="10639425" cy="365125"/>
          </a:xfrm>
        </p:spPr>
        <p:txBody>
          <a:bodyPr/>
          <a:lstStyle/>
          <a:p>
            <a:r>
              <a:rPr kumimoji="1" lang="en-US" altLang="ja-JP" sz="2000" dirty="0"/>
              <a:t>JOKE: If you are in CST you might just become Coach or Captain its kinda Hereditary</a:t>
            </a:r>
            <a:endParaRPr kumimoji="1" lang="en-US" altLang="ja-JP" sz="2000" dirty="0"/>
          </a:p>
        </p:txBody>
      </p:sp>
      <p:sp>
        <p:nvSpPr>
          <p:cNvPr id="3" name="Slide Number Placeholder 2"/>
          <p:cNvSpPr>
            <a:spLocks noGrp="1"/>
          </p:cNvSpPr>
          <p:nvPr>
            <p:ph type="sldNum" sz="quarter" idx="11"/>
          </p:nvPr>
        </p:nvSpPr>
        <p:spPr/>
        <p:txBody>
          <a:bodyPr/>
          <a:lstStyle/>
          <a:p>
            <a:fld id="{B54AD89C-DF1E-4948-B597-5DD47B34A9CA}" type="slidenum">
              <a:rPr kumimoji="1" lang="ja-JP" altLang="en-US" sz="800" smtClean="0"/>
            </a:fld>
            <a:endParaRPr kumimoji="1" lang="ja-JP" altLang="en-US" sz="800" dirty="0"/>
          </a:p>
        </p:txBody>
      </p:sp>
      <p:sp>
        <p:nvSpPr>
          <p:cNvPr id="20" name="Text Placeholder 19"/>
          <p:cNvSpPr>
            <a:spLocks noGrp="1"/>
          </p:cNvSpPr>
          <p:nvPr>
            <p:ph type="body" sz="quarter" idx="17"/>
          </p:nvPr>
        </p:nvSpPr>
        <p:spPr/>
        <p:txBody>
          <a:bodyPr>
            <a:normAutofit lnSpcReduction="10000"/>
          </a:bodyPr>
          <a:lstStyle/>
          <a:p>
            <a:r>
              <a:rPr kumimoji="1" lang="en-US" altLang="ja-JP" sz="1600" dirty="0"/>
              <a:t>Captain Manuel is Ghanian, majoring in CST . He has served the International Soccer Team since 2015 and can't wait to meet you all on the pitch</a:t>
            </a:r>
            <a:endParaRPr kumimoji="1" lang="en-US" altLang="ja-JP" sz="1600" dirty="0"/>
          </a:p>
        </p:txBody>
      </p:sp>
      <p:sp>
        <p:nvSpPr>
          <p:cNvPr id="21" name="Text Placeholder 20"/>
          <p:cNvSpPr>
            <a:spLocks noGrp="1"/>
          </p:cNvSpPr>
          <p:nvPr>
            <p:ph type="body" sz="quarter" idx="18"/>
          </p:nvPr>
        </p:nvSpPr>
        <p:spPr/>
        <p:txBody>
          <a:bodyPr/>
          <a:lstStyle/>
          <a:p>
            <a:r>
              <a:rPr kumimoji="1" lang="en-US" altLang="ja-JP" dirty="0"/>
              <a:t>Manuel</a:t>
            </a:r>
            <a:endParaRPr kumimoji="1" lang="en-US" altLang="ja-JP" dirty="0"/>
          </a:p>
        </p:txBody>
      </p:sp>
      <p:sp>
        <p:nvSpPr>
          <p:cNvPr id="23" name="Text Placeholder 22"/>
          <p:cNvSpPr>
            <a:spLocks noGrp="1"/>
          </p:cNvSpPr>
          <p:nvPr>
            <p:ph type="body" sz="quarter" idx="20"/>
          </p:nvPr>
        </p:nvSpPr>
        <p:spPr/>
        <p:txBody>
          <a:bodyPr>
            <a:noAutofit/>
          </a:bodyPr>
          <a:lstStyle/>
          <a:p>
            <a:r>
              <a:rPr lang="en-US" altLang="ja-JP" sz="1400" dirty="0"/>
              <a:t>Assistant Captain Isaac is the absolute best you will see. He is Congolese majoring also in Cst and has served the Team for as long as he has been here. You better show up for practice!!</a:t>
            </a:r>
            <a:endParaRPr lang="en-US" altLang="ja-JP" sz="1400" dirty="0"/>
          </a:p>
          <a:p>
            <a:endParaRPr kumimoji="1" lang="en-US" altLang="ja-JP" sz="1400" dirty="0"/>
          </a:p>
        </p:txBody>
      </p:sp>
      <p:sp>
        <p:nvSpPr>
          <p:cNvPr id="24" name="Text Placeholder 23"/>
          <p:cNvSpPr>
            <a:spLocks noGrp="1"/>
          </p:cNvSpPr>
          <p:nvPr>
            <p:ph type="body" sz="quarter" idx="21"/>
          </p:nvPr>
        </p:nvSpPr>
        <p:spPr/>
        <p:txBody>
          <a:bodyPr/>
          <a:lstStyle/>
          <a:p>
            <a:r>
              <a:rPr kumimoji="1" lang="en-US" altLang="ja-JP" dirty="0"/>
              <a:t>Isaac</a:t>
            </a:r>
            <a:endParaRPr kumimoji="1" lang="en-US" altLang="ja-JP" dirty="0"/>
          </a:p>
        </p:txBody>
      </p:sp>
      <p:sp>
        <p:nvSpPr>
          <p:cNvPr id="25" name="Text Placeholder 24"/>
          <p:cNvSpPr>
            <a:spLocks noGrp="1"/>
          </p:cNvSpPr>
          <p:nvPr>
            <p:ph type="body" sz="quarter" idx="23"/>
          </p:nvPr>
        </p:nvSpPr>
        <p:spPr/>
        <p:txBody>
          <a:bodyPr>
            <a:normAutofit lnSpcReduction="10000"/>
          </a:bodyPr>
          <a:lstStyle/>
          <a:p>
            <a:r>
              <a:rPr kumimoji="1" lang="en-US" altLang="ja-JP" dirty="0"/>
              <a:t> Captain</a:t>
            </a:r>
            <a:endParaRPr kumimoji="1" lang="en-US" altLang="ja-JP" dirty="0"/>
          </a:p>
        </p:txBody>
      </p:sp>
      <p:sp>
        <p:nvSpPr>
          <p:cNvPr id="26" name="Text Placeholder 25"/>
          <p:cNvSpPr>
            <a:spLocks noGrp="1"/>
          </p:cNvSpPr>
          <p:nvPr>
            <p:ph type="body" sz="quarter" idx="24"/>
          </p:nvPr>
        </p:nvSpPr>
        <p:spPr/>
        <p:txBody>
          <a:bodyPr>
            <a:normAutofit lnSpcReduction="10000"/>
          </a:bodyPr>
          <a:lstStyle/>
          <a:p>
            <a:r>
              <a:rPr kumimoji="1" lang="en-US" altLang="ja-JP" dirty="0"/>
              <a:t>Assistant Captain</a:t>
            </a:r>
            <a:endParaRPr kumimoji="1" lang="en-US" altLang="ja-JP" dirty="0"/>
          </a:p>
        </p:txBody>
      </p:sp>
      <p:sp>
        <p:nvSpPr>
          <p:cNvPr id="18" name="Title 17"/>
          <p:cNvSpPr>
            <a:spLocks noGrp="1"/>
          </p:cNvSpPr>
          <p:nvPr>
            <p:ph type="title"/>
          </p:nvPr>
        </p:nvSpPr>
        <p:spPr/>
        <p:txBody>
          <a:bodyPr/>
          <a:lstStyle/>
          <a:p>
            <a:r>
              <a:rPr kumimoji="1" lang="en-US" altLang="ja-JP" sz="4800" dirty="0"/>
              <a:t>Our</a:t>
            </a:r>
            <a:br>
              <a:rPr kumimoji="1" lang="en-US" altLang="ja-JP" sz="4800" dirty="0"/>
            </a:br>
            <a:r>
              <a:rPr kumimoji="1" lang="en-US" altLang="ja-JP" sz="4800" dirty="0"/>
              <a:t>Capta</a:t>
            </a:r>
            <a:r>
              <a:rPr kumimoji="1" lang="en-US" altLang="ja-JP" dirty="0"/>
              <a:t>ins</a:t>
            </a:r>
            <a:endParaRPr kumimoji="1" lang="en-US" altLang="ja-JP" dirty="0"/>
          </a:p>
        </p:txBody>
      </p:sp>
      <p:sp>
        <p:nvSpPr>
          <p:cNvPr id="31" name="Text Placeholder 30"/>
          <p:cNvSpPr>
            <a:spLocks noGrp="1"/>
          </p:cNvSpPr>
          <p:nvPr>
            <p:ph type="body" sz="quarter" idx="25"/>
          </p:nvPr>
        </p:nvSpPr>
        <p:spPr>
          <a:xfrm>
            <a:off x="935355" y="3577590"/>
            <a:ext cx="2750820" cy="2341880"/>
          </a:xfrm>
        </p:spPr>
        <p:txBody>
          <a:bodyPr/>
          <a:lstStyle/>
          <a:p>
            <a:r>
              <a:rPr kumimoji="1" lang="en-US" altLang="ja-JP" dirty="0"/>
              <a:t>Meet our Team Captains</a:t>
            </a:r>
            <a:endParaRPr kumimoji="1" lang="ja-JP" altLang="en-US" dirty="0"/>
          </a:p>
        </p:txBody>
      </p:sp>
      <p:pic>
        <p:nvPicPr>
          <p:cNvPr id="6" name="Picture Placeholder 5" descr="mmexport1505442541324"/>
          <p:cNvPicPr>
            <a:picLocks noChangeAspect="1"/>
          </p:cNvPicPr>
          <p:nvPr>
            <p:ph type="pic" sz="quarter" idx="16"/>
          </p:nvPr>
        </p:nvPicPr>
        <p:blipFill>
          <a:blip r:embed="rId1"/>
          <a:srcRect b="-6704"/>
          <a:stretch>
            <a:fillRect/>
          </a:stretch>
        </p:blipFill>
        <p:spPr>
          <a:xfrm>
            <a:off x="4885055" y="1306195"/>
            <a:ext cx="2399030" cy="2099310"/>
          </a:xfrm>
          <a:prstGeom prst="ellipse">
            <a:avLst/>
          </a:prstGeom>
        </p:spPr>
      </p:pic>
      <p:pic>
        <p:nvPicPr>
          <p:cNvPr id="7" name="Picture Placeholder 6" descr="mmexport1505442544558"/>
          <p:cNvPicPr>
            <a:picLocks noChangeAspect="1"/>
          </p:cNvPicPr>
          <p:nvPr>
            <p:ph type="pic" sz="quarter" idx="19"/>
          </p:nvPr>
        </p:nvPicPr>
        <p:blipFill>
          <a:blip r:embed="rId2"/>
          <a:stretch>
            <a:fillRect/>
          </a:stretch>
        </p:blipFill>
        <p:spPr>
          <a:xfrm>
            <a:off x="8969375" y="1306830"/>
            <a:ext cx="1935480" cy="2042160"/>
          </a:xfrm>
          <a:prstGeom prst="ellipse">
            <a:avLst/>
          </a:prstGeom>
        </p:spPr>
      </p:pic>
      <p:pic>
        <p:nvPicPr>
          <p:cNvPr id="4" name="Picture 3" descr="90"/>
          <p:cNvPicPr>
            <a:picLocks noChangeAspect="1"/>
          </p:cNvPicPr>
          <p:nvPr/>
        </p:nvPicPr>
        <p:blipFill>
          <a:blip r:embed="rId3"/>
          <a:stretch>
            <a:fillRect/>
          </a:stretch>
        </p:blipFill>
        <p:spPr>
          <a:xfrm>
            <a:off x="-15240" y="5080"/>
            <a:ext cx="12212955" cy="6871970"/>
          </a:xfrm>
          <a:prstGeom prst="rect">
            <a:avLst/>
          </a:prstGeom>
        </p:spPr>
      </p:pic>
      <p:pic>
        <p:nvPicPr>
          <p:cNvPr id="5" name="Picture 4" descr="222222"/>
          <p:cNvPicPr>
            <a:picLocks noChangeAspect="1"/>
          </p:cNvPicPr>
          <p:nvPr/>
        </p:nvPicPr>
        <p:blipFill>
          <a:blip r:embed="rId4"/>
          <a:stretch>
            <a:fillRect/>
          </a:stretch>
        </p:blipFill>
        <p:spPr>
          <a:xfrm>
            <a:off x="-15240" y="5715"/>
            <a:ext cx="12212320" cy="6871335"/>
          </a:xfrm>
          <a:prstGeom prst="rect">
            <a:avLst/>
          </a:prstGeom>
        </p:spPr>
      </p:pic>
    </p:spTree>
  </p:cSld>
  <p:clrMapOvr>
    <a:masterClrMapping/>
  </p:clrMapOvr>
  <p:transition spd="slow" advTm="7605">
    <p:strips dir="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26000" y="775970"/>
            <a:ext cx="2540000" cy="368300"/>
          </a:xfrm>
          <a:prstGeom prst="rect">
            <a:avLst/>
          </a:prstGeom>
          <a:noFill/>
        </p:spPr>
        <p:txBody>
          <a:bodyPr wrap="square" rtlCol="0" anchor="t">
            <a:spAutoFit/>
          </a:bodyPr>
          <a:p>
            <a:endParaRPr lang="en-US"/>
          </a:p>
        </p:txBody>
      </p:sp>
      <p:sp>
        <p:nvSpPr>
          <p:cNvPr id="3" name="Text Box 2"/>
          <p:cNvSpPr txBox="1"/>
          <p:nvPr/>
        </p:nvSpPr>
        <p:spPr>
          <a:xfrm>
            <a:off x="-20955" y="6985"/>
            <a:ext cx="12233275" cy="1191260"/>
          </a:xfrm>
          <a:prstGeom prst="rect">
            <a:avLst/>
          </a:prstGeom>
          <a:noFill/>
        </p:spPr>
        <p:txBody>
          <a:bodyPr wrap="square" rtlCol="0">
            <a:spAutoFit/>
          </a:bodyPr>
          <a:p>
            <a:r>
              <a:rPr lang="en-US"/>
              <a:t>ABOUT</a:t>
            </a:r>
            <a:endParaRPr lang="en-US"/>
          </a:p>
          <a:p>
            <a:endParaRPr lang="en-US"/>
          </a:p>
          <a:p>
            <a:endParaRPr lang="en-US"/>
          </a:p>
          <a:p>
            <a:endParaRPr lang="en-US"/>
          </a:p>
        </p:txBody>
      </p:sp>
      <p:pic>
        <p:nvPicPr>
          <p:cNvPr id="5" name="Picture 4" descr="successful-goal-powerpoint-template-m"/>
          <p:cNvPicPr>
            <a:picLocks noChangeAspect="1"/>
          </p:cNvPicPr>
          <p:nvPr/>
        </p:nvPicPr>
        <p:blipFill>
          <a:blip r:embed="rId1"/>
          <a:stretch>
            <a:fillRect/>
          </a:stretch>
        </p:blipFill>
        <p:spPr>
          <a:xfrm>
            <a:off x="-20955" y="-19050"/>
            <a:ext cx="12233275" cy="6896100"/>
          </a:xfrm>
          <a:prstGeom prst="rect">
            <a:avLst/>
          </a:prstGeom>
        </p:spPr>
      </p:pic>
      <p:sp>
        <p:nvSpPr>
          <p:cNvPr id="6" name="Rectangle 5"/>
          <p:cNvSpPr/>
          <p:nvPr/>
        </p:nvSpPr>
        <p:spPr>
          <a:xfrm>
            <a:off x="7104380" y="-19050"/>
            <a:ext cx="5310505" cy="6896100"/>
          </a:xfrm>
          <a:prstGeom prst="rect">
            <a:avLst/>
          </a:prstGeom>
          <a:solidFill>
            <a:srgbClr val="6C8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20955" y="6985"/>
            <a:ext cx="12436475" cy="7232015"/>
          </a:xfrm>
          <a:prstGeom prst="rect">
            <a:avLst/>
          </a:prstGeom>
          <a:noFill/>
        </p:spPr>
        <p:txBody>
          <a:bodyPr wrap="square" rtlCol="0">
            <a:spAutoFit/>
          </a:bodyPr>
          <a:p>
            <a:r>
              <a:rPr lang="en-US">
                <a:sym typeface="+mn-ea"/>
              </a:rPr>
              <a:t> </a:t>
            </a:r>
            <a:r>
              <a:rPr lang="en-US" sz="2800" b="1" u="sng">
                <a:solidFill>
                  <a:srgbClr val="002060"/>
                </a:solidFill>
                <a:sym typeface="+mn-ea"/>
              </a:rPr>
              <a:t>ABOUT US</a:t>
            </a:r>
            <a:endParaRPr lang="en-US" sz="2800" b="1" u="sng">
              <a:solidFill>
                <a:srgbClr val="002060"/>
              </a:solidFill>
              <a:sym typeface="+mn-ea"/>
            </a:endParaRPr>
          </a:p>
          <a:p>
            <a:endParaRPr lang="en-US" sz="2800" b="1" u="sng">
              <a:solidFill>
                <a:srgbClr val="002060"/>
              </a:solidFill>
              <a:sym typeface="+mn-ea"/>
            </a:endParaRPr>
          </a:p>
          <a:p>
            <a:r>
              <a:rPr lang="en-US" sz="2400">
                <a:solidFill>
                  <a:srgbClr val="000B20"/>
                </a:solidFill>
                <a:sym typeface="+mn-ea"/>
              </a:rPr>
              <a:t>The International Students Soccer Team was established  by a group of students in 2015.</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We started with only 8 players.</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In 2016 the number of players increased to 16 players this was a major development to our team.</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During the 2016 Campaign we had an invitation from Scarlet to participate in the Scarlet 2016 Tournament and we are thrilled to share that most of our players walked away with an award.</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We played 6 matches, we trounced one team and had a glorious victory which we are proud of, we drew with one other team and lost 4 matches.</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But inlighght of all the games we have lost, we refuse to lose hope we believe that we can do better and we will celebrate more wins this year.</a:t>
            </a:r>
            <a:endParaRPr lang="en-US" sz="2400">
              <a:solidFill>
                <a:srgbClr val="000B20"/>
              </a:solidFill>
              <a:sym typeface="+mn-ea"/>
            </a:endParaRPr>
          </a:p>
          <a:p>
            <a:endParaRPr lang="en-US" sz="2400">
              <a:solidFill>
                <a:srgbClr val="000B20"/>
              </a:solidFill>
              <a:sym typeface="+mn-ea"/>
            </a:endParaRPr>
          </a:p>
          <a:p>
            <a:r>
              <a:rPr lang="en-US" sz="2400">
                <a:solidFill>
                  <a:srgbClr val="000B20"/>
                </a:solidFill>
                <a:sym typeface="+mn-ea"/>
              </a:rPr>
              <a:t>We have two jerseys one which is light blue and green and the other one lime and black.</a:t>
            </a:r>
            <a:endParaRPr lang="en-US" sz="2400">
              <a:solidFill>
                <a:srgbClr val="000B20"/>
              </a:solidFill>
              <a:sym typeface="+mn-ea"/>
            </a:endParaRPr>
          </a:p>
          <a:p>
            <a:endParaRPr lang="en-US" sz="2400">
              <a:solidFill>
                <a:srgbClr val="000B20"/>
              </a:solidFill>
              <a:sym typeface="+mn-ea"/>
            </a:endParaRPr>
          </a:p>
        </p:txBody>
      </p:sp>
      <p:pic>
        <p:nvPicPr>
          <p:cNvPr id="4" name="Picture 3" descr="23"/>
          <p:cNvPicPr>
            <a:picLocks noChangeAspect="1"/>
          </p:cNvPicPr>
          <p:nvPr/>
        </p:nvPicPr>
        <p:blipFill>
          <a:blip r:embed="rId2"/>
          <a:stretch>
            <a:fillRect/>
          </a:stretch>
        </p:blipFill>
        <p:spPr>
          <a:xfrm>
            <a:off x="-20320" y="-116840"/>
            <a:ext cx="12435840" cy="6993890"/>
          </a:xfrm>
          <a:prstGeom prst="rect">
            <a:avLst/>
          </a:prstGeom>
        </p:spPr>
      </p:pic>
      <p:pic>
        <p:nvPicPr>
          <p:cNvPr id="7" name="Picture 6" descr="222222"/>
          <p:cNvPicPr>
            <a:picLocks noChangeAspect="1"/>
          </p:cNvPicPr>
          <p:nvPr/>
        </p:nvPicPr>
        <p:blipFill>
          <a:blip r:embed="rId3"/>
          <a:stretch>
            <a:fillRect/>
          </a:stretch>
        </p:blipFill>
        <p:spPr>
          <a:xfrm>
            <a:off x="-19685" y="-116840"/>
            <a:ext cx="12435205" cy="7058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lamy-football-powerpoint-template-m"/>
          <p:cNvPicPr>
            <a:picLocks noChangeAspect="1"/>
          </p:cNvPicPr>
          <p:nvPr/>
        </p:nvPicPr>
        <p:blipFill>
          <a:blip r:embed="rId1"/>
          <a:stretch>
            <a:fillRect/>
          </a:stretch>
        </p:blipFill>
        <p:spPr>
          <a:xfrm>
            <a:off x="-21590" y="-16510"/>
            <a:ext cx="12236450" cy="6891655"/>
          </a:xfrm>
          <a:prstGeom prst="rect">
            <a:avLst/>
          </a:prstGeom>
        </p:spPr>
      </p:pic>
      <p:sp>
        <p:nvSpPr>
          <p:cNvPr id="3" name="Rectangle 2"/>
          <p:cNvSpPr/>
          <p:nvPr/>
        </p:nvSpPr>
        <p:spPr>
          <a:xfrm>
            <a:off x="-21590" y="393700"/>
            <a:ext cx="6975475" cy="13417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sp>
        <p:nvSpPr>
          <p:cNvPr id="4" name="Text Box 3"/>
          <p:cNvSpPr txBox="1"/>
          <p:nvPr/>
        </p:nvSpPr>
        <p:spPr>
          <a:xfrm>
            <a:off x="334010" y="-55245"/>
            <a:ext cx="6619875" cy="1790700"/>
          </a:xfrm>
          <a:prstGeom prst="rect">
            <a:avLst/>
          </a:prstGeom>
          <a:solidFill>
            <a:srgbClr val="F5BB37"/>
          </a:solidFill>
          <a:ln>
            <a:noFill/>
          </a:ln>
        </p:spPr>
        <p:txBody>
          <a:bodyPr wrap="square" rtlCol="0">
            <a:spAutoFit/>
          </a:bodyPr>
          <a:p>
            <a:pPr algn="ctr"/>
            <a:r>
              <a:rPr lang="en-US" sz="8800" b="1">
                <a:solidFill>
                  <a:schemeClr val="bg1"/>
                </a:solidFill>
                <a:latin typeface="Gabriola" panose="04040605051002020D02" charset="0"/>
              </a:rPr>
              <a:t>OUR MOTTO</a:t>
            </a:r>
            <a:endParaRPr lang="en-US" sz="8800" b="1">
              <a:solidFill>
                <a:schemeClr val="bg1"/>
              </a:solidFill>
              <a:latin typeface="Gabriola" panose="04040605051002020D02" charset="0"/>
            </a:endParaRPr>
          </a:p>
        </p:txBody>
      </p:sp>
      <p:sp>
        <p:nvSpPr>
          <p:cNvPr id="5" name="Text Box 4"/>
          <p:cNvSpPr txBox="1"/>
          <p:nvPr/>
        </p:nvSpPr>
        <p:spPr>
          <a:xfrm>
            <a:off x="-21590" y="5595620"/>
            <a:ext cx="7523480" cy="1134110"/>
          </a:xfrm>
          <a:prstGeom prst="rect">
            <a:avLst/>
          </a:prstGeom>
          <a:noFill/>
        </p:spPr>
        <p:txBody>
          <a:bodyPr wrap="square" rtlCol="0">
            <a:spAutoFit/>
          </a:bodyPr>
          <a:p>
            <a:r>
              <a:rPr lang="en-US" sz="5400" b="1">
                <a:solidFill>
                  <a:schemeClr val="bg1"/>
                </a:solidFill>
                <a:latin typeface="Gabriola" panose="04040605051002020D02" charset="0"/>
              </a:rPr>
              <a:t>WINNING IS OUR MENTALITY</a:t>
            </a:r>
            <a:endParaRPr lang="en-US" sz="5400" b="1">
              <a:solidFill>
                <a:schemeClr val="bg1"/>
              </a:solidFill>
              <a:latin typeface="Gabriola" panose="04040605051002020D02" charset="0"/>
            </a:endParaRPr>
          </a:p>
        </p:txBody>
      </p:sp>
      <p:pic>
        <p:nvPicPr>
          <p:cNvPr id="6" name="Picture 5" descr="65"/>
          <p:cNvPicPr>
            <a:picLocks noChangeAspect="1"/>
          </p:cNvPicPr>
          <p:nvPr/>
        </p:nvPicPr>
        <p:blipFill>
          <a:blip r:embed="rId2"/>
          <a:stretch>
            <a:fillRect/>
          </a:stretch>
        </p:blipFill>
        <p:spPr>
          <a:xfrm>
            <a:off x="-21590" y="-55245"/>
            <a:ext cx="12235815" cy="6931025"/>
          </a:xfrm>
          <a:prstGeom prst="rect">
            <a:avLst/>
          </a:prstGeom>
        </p:spPr>
      </p:pic>
      <p:pic>
        <p:nvPicPr>
          <p:cNvPr id="7" name="Picture 6" descr="222222"/>
          <p:cNvPicPr>
            <a:picLocks noChangeAspect="1"/>
          </p:cNvPicPr>
          <p:nvPr/>
        </p:nvPicPr>
        <p:blipFill>
          <a:blip r:embed="rId3"/>
          <a:stretch>
            <a:fillRect/>
          </a:stretch>
        </p:blipFill>
        <p:spPr>
          <a:xfrm>
            <a:off x="-22225" y="-55245"/>
            <a:ext cx="12237085" cy="6931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00"/>
          <p:cNvPicPr>
            <a:picLocks noChangeAspect="1"/>
          </p:cNvPicPr>
          <p:nvPr/>
        </p:nvPicPr>
        <p:blipFill>
          <a:blip r:embed="rId1"/>
          <a:stretch>
            <a:fillRect/>
          </a:stretch>
        </p:blipFill>
        <p:spPr>
          <a:xfrm>
            <a:off x="6350" y="-94615"/>
            <a:ext cx="12219305" cy="6962775"/>
          </a:xfrm>
          <a:prstGeom prst="rect">
            <a:avLst/>
          </a:prstGeom>
        </p:spPr>
      </p:pic>
      <p:pic>
        <p:nvPicPr>
          <p:cNvPr id="3" name="Picture 2" descr="222222"/>
          <p:cNvPicPr>
            <a:picLocks noChangeAspect="1"/>
          </p:cNvPicPr>
          <p:nvPr/>
        </p:nvPicPr>
        <p:blipFill>
          <a:blip r:embed="rId2"/>
          <a:stretch>
            <a:fillRect/>
          </a:stretch>
        </p:blipFill>
        <p:spPr>
          <a:xfrm>
            <a:off x="5715" y="-95250"/>
            <a:ext cx="12220575" cy="69634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66"/>
          <p:cNvPicPr>
            <a:picLocks noChangeAspect="1"/>
          </p:cNvPicPr>
          <p:nvPr/>
        </p:nvPicPr>
        <p:blipFill>
          <a:blip r:embed="rId1"/>
          <a:stretch>
            <a:fillRect/>
          </a:stretch>
        </p:blipFill>
        <p:spPr>
          <a:xfrm>
            <a:off x="-23495" y="-4445"/>
            <a:ext cx="12248515" cy="6871970"/>
          </a:xfrm>
          <a:prstGeom prst="rect">
            <a:avLst/>
          </a:prstGeom>
        </p:spPr>
      </p:pic>
      <p:pic>
        <p:nvPicPr>
          <p:cNvPr id="3" name="Picture 2" descr="222222"/>
          <p:cNvPicPr>
            <a:picLocks noChangeAspect="1"/>
          </p:cNvPicPr>
          <p:nvPr/>
        </p:nvPicPr>
        <p:blipFill>
          <a:blip r:embed="rId2"/>
          <a:stretch>
            <a:fillRect/>
          </a:stretch>
        </p:blipFill>
        <p:spPr>
          <a:xfrm>
            <a:off x="-24130" y="-3810"/>
            <a:ext cx="12248515" cy="68713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444"/>
          <p:cNvPicPr>
            <a:picLocks noChangeAspect="1"/>
          </p:cNvPicPr>
          <p:nvPr/>
        </p:nvPicPr>
        <p:blipFill>
          <a:blip r:embed="rId1"/>
          <a:stretch>
            <a:fillRect/>
          </a:stretch>
        </p:blipFill>
        <p:spPr>
          <a:xfrm>
            <a:off x="-24130" y="-10160"/>
            <a:ext cx="12255500" cy="6892925"/>
          </a:xfrm>
          <a:prstGeom prst="rect">
            <a:avLst/>
          </a:prstGeom>
        </p:spPr>
      </p:pic>
      <p:pic>
        <p:nvPicPr>
          <p:cNvPr id="3" name="Picture 2" descr="222222"/>
          <p:cNvPicPr>
            <a:picLocks noChangeAspect="1"/>
          </p:cNvPicPr>
          <p:nvPr/>
        </p:nvPicPr>
        <p:blipFill>
          <a:blip r:embed="rId2"/>
          <a:stretch>
            <a:fillRect/>
          </a:stretch>
        </p:blipFill>
        <p:spPr>
          <a:xfrm>
            <a:off x="-24130" y="-10160"/>
            <a:ext cx="12255500" cy="68922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222222"/>
          <p:cNvPicPr>
            <a:picLocks noChangeAspect="1"/>
          </p:cNvPicPr>
          <p:nvPr/>
        </p:nvPicPr>
        <p:blipFill>
          <a:blip r:embed="rId1"/>
          <a:stretch>
            <a:fillRect/>
          </a:stretch>
        </p:blipFill>
        <p:spPr>
          <a:xfrm>
            <a:off x="-635" y="-21590"/>
            <a:ext cx="12209780" cy="690054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1557</Words>
  <Application>WPS Presentation</Application>
  <PresentationFormat>Widescreen</PresentationFormat>
  <Paragraphs>64</Paragraphs>
  <Slides>11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Cambria</vt:lpstr>
      <vt:lpstr>Gabriola</vt:lpstr>
      <vt:lpstr>Microsoft YaHei</vt:lpstr>
      <vt:lpstr/>
      <vt:lpstr>Arial Unicode MS</vt:lpstr>
      <vt:lpstr>Calibri Light</vt:lpstr>
      <vt:lpstr>Calibri</vt:lpstr>
      <vt:lpstr>MS PGothic</vt:lpstr>
      <vt:lpstr>RAINFOREST</vt:lpstr>
      <vt:lpstr>Office Theme</vt:lpstr>
      <vt:lpstr>PowerPoint 演示文稿</vt:lpstr>
      <vt:lpstr>Coach of the soccer Team</vt:lpstr>
      <vt:lpstr>Our Captains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Florence Robyn</dc:creator>
  <cp:lastModifiedBy>sammy</cp:lastModifiedBy>
  <cp:revision>7</cp:revision>
  <dcterms:created xsi:type="dcterms:W3CDTF">2017-09-15T09:56:00Z</dcterms:created>
  <dcterms:modified xsi:type="dcterms:W3CDTF">2017-12-18T16:14:56Z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